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1"/>
  </p:notesMasterIdLst>
  <p:handoutMasterIdLst>
    <p:handoutMasterId r:id="rId12"/>
  </p:handoutMasterIdLst>
  <p:sldIdLst>
    <p:sldId id="281" r:id="rId5"/>
    <p:sldId id="354" r:id="rId6"/>
    <p:sldId id="360" r:id="rId7"/>
    <p:sldId id="357" r:id="rId8"/>
    <p:sldId id="356" r:id="rId9"/>
    <p:sldId id="359" r:id="rId10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0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0F5F7D-AA4A-4ACC-9C2E-E357D3C1A911}" type="datetime1">
              <a:rPr lang="nb-NO" smtClean="0"/>
              <a:t>05.07.2023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61E857-36B8-43F1-9D87-FE508167BC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7E07F-7C44-47F1-A41D-245B34AF0270}" type="datetime1">
              <a:rPr lang="nb-NO" smtClean="0"/>
              <a:pPr/>
              <a:t>05.07.2023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hovedtekststiler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AAAB6-A2C6-4A85-A3A1-98EFBA61C96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>
              <a:effectLst/>
              <a:latin typeface="Segoe UI" panose="020B0502040204020203" pitchFamily="34" charset="0"/>
            </a:endParaRPr>
          </a:p>
          <a:p>
            <a:pPr rtl="0"/>
            <a:r>
              <a:rPr lang="nb-NO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EAA36B1-75F6-458C-B388-8BC01E9857C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35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80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75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91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ktangel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1368" y="1664208"/>
            <a:ext cx="8586216" cy="2176272"/>
          </a:xfrm>
        </p:spPr>
        <p:txBody>
          <a:bodyPr rtlCol="0" anchor="ctr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ktangel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978408"/>
            <a:ext cx="4059936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lassholder for bilde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dato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ktangel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0" y="978408"/>
            <a:ext cx="3721608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lassholder for bilde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dato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ssholder for bilde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23" name="Plassholder for bilde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24" name="Plassholder for bilde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nb-NO" noProof="0"/>
              <a:t>Ikon</a:t>
            </a:r>
          </a:p>
        </p:txBody>
      </p:sp>
      <p:sp>
        <p:nvSpPr>
          <p:cNvPr id="25" name="Plassholder for bilde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nb-NO" noProof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ktangel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992" y="1938528"/>
            <a:ext cx="10177272" cy="2990088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ktangel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ktangel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965192" y="1161288"/>
            <a:ext cx="6729984" cy="4645152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4064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ktangel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992" y="1938528"/>
            <a:ext cx="7013448" cy="2990088"/>
          </a:xfrm>
        </p:spPr>
        <p:txBody>
          <a:bodyPr rtlCol="0" anchor="ctr">
            <a:normAutofit/>
          </a:bodyPr>
          <a:lstStyle>
            <a:lvl1pPr>
              <a:defRPr sz="5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ktangel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640080"/>
            <a:ext cx="10890504" cy="4114800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 useBgFill="1">
        <p:nvSpPr>
          <p:cNvPr id="4" name="Rektangel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ktangel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Bilde</a:t>
            </a:r>
          </a:p>
        </p:txBody>
      </p:sp>
      <p:sp>
        <p:nvSpPr>
          <p:cNvPr id="10" name="Plassholder for bilde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Bilde</a:t>
            </a:r>
          </a:p>
        </p:txBody>
      </p:sp>
      <p:sp>
        <p:nvSpPr>
          <p:cNvPr id="16" name="Plassholder for bilde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Bilde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2" name="Plassholder for bilde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Bilde</a:t>
            </a:r>
          </a:p>
        </p:txBody>
      </p:sp>
      <p:sp>
        <p:nvSpPr>
          <p:cNvPr id="33" name="Plassholder for bilde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Bilde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37" name="Plassholder for tekst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  <p:sp>
        <p:nvSpPr>
          <p:cNvPr id="38" name="Plassholder for tekst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  <p:sp>
        <p:nvSpPr>
          <p:cNvPr id="39" name="Plassholder for tekst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  <p:sp>
        <p:nvSpPr>
          <p:cNvPr id="40" name="Plassholder for tekst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  <p:sp>
        <p:nvSpPr>
          <p:cNvPr id="41" name="Plassholder for tekst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nb-NO" noProof="0"/>
              <a:t>Navn</a:t>
            </a:r>
          </a:p>
          <a:p>
            <a:pPr lvl="1" rtl="0"/>
            <a:r>
              <a:rPr lang="nb-NO" noProof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ktangel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3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ktangel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6" name="Plassholder for innhold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Klikk for å redigere hovedtekststiler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4.9.20XX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5A5C87-DF58-40C8-B092-1DE63DB4547E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@skygroup.n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hyperlink" Target="mailto:alice@skygroup.no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www.skygroup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dirty="0"/>
              <a:t>Sky Group AS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dirty="0"/>
              <a:t>Søker rekrutteringskonsulenter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4C86217-99F8-9AA5-64D3-6DA93B5C1184}"/>
              </a:ext>
            </a:extLst>
          </p:cNvPr>
          <p:cNvSpPr txBox="1"/>
          <p:nvPr/>
        </p:nvSpPr>
        <p:spPr>
          <a:xfrm>
            <a:off x="1156996" y="475861"/>
            <a:ext cx="736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er kun en </a:t>
            </a:r>
            <a:r>
              <a:rPr lang="nb-NO" dirty="0" err="1"/>
              <a:t>hjelpemal</a:t>
            </a:r>
            <a:r>
              <a:rPr lang="nb-NO" dirty="0"/>
              <a:t> og ikke en reell stillingsutlysning. </a:t>
            </a:r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rtlCol="0" anchor="b">
            <a:normAutofit/>
          </a:bodyPr>
          <a:lstStyle/>
          <a:p>
            <a:pPr rtl="0"/>
            <a:r>
              <a:rPr lang="nb-NO" dirty="0"/>
              <a:t>Sky Group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nb-NO" sz="1400" dirty="0"/>
              <a:t>     Sky Group var først ut i Norge med å digitalisere rekrutteringsprosessen for norske jobbsøkere og det norske bedriftsmarkedet. Den første heldigitale rekrutteringsprosessen ble gjennomført i 2014. Siden den gang har flere og flere aktører kommet etter og rekrutteringsbransjen er i dag i stor grad digitalisert. </a:t>
            </a:r>
          </a:p>
          <a:p>
            <a:pPr rtl="0">
              <a:lnSpc>
                <a:spcPct val="100000"/>
              </a:lnSpc>
            </a:pPr>
            <a:r>
              <a:rPr lang="nb-NO" sz="1400" dirty="0"/>
              <a:t>     Sky Group er et norsk selskap med norske eiere og hovedaksjonær er investeringsselskapet Sky World </a:t>
            </a:r>
            <a:r>
              <a:rPr lang="nb-NO" sz="1400" dirty="0" err="1"/>
              <a:t>Invest</a:t>
            </a:r>
            <a:r>
              <a:rPr lang="nb-NO" sz="1400" dirty="0"/>
              <a:t>. </a:t>
            </a:r>
          </a:p>
          <a:p>
            <a:pPr rtl="0">
              <a:lnSpc>
                <a:spcPct val="100000"/>
              </a:lnSpc>
            </a:pPr>
            <a:r>
              <a:rPr lang="nb-NO" sz="1400" dirty="0"/>
              <a:t>     Selskapet består i dag av 40 rekrutteringskonsulenter som sitter plassert rundt i hele verden og jobber fra digitale hjemme kontor. </a:t>
            </a:r>
          </a:p>
          <a:p>
            <a:pPr rtl="0">
              <a:lnSpc>
                <a:spcPct val="100000"/>
              </a:lnSpc>
            </a:pPr>
            <a:r>
              <a:rPr lang="nb-NO" sz="1400" dirty="0"/>
              <a:t>     Selskapets nisje er rekruttering av personal innen salg, IT og regnskap.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A65A5C87-DF58-40C8-B092-1DE63DB4547E}" type="slidenum">
              <a:rPr lang="nb-NO" smtClean="0"/>
              <a:pPr rtl="0">
                <a:spcAft>
                  <a:spcPts val="600"/>
                </a:spcAft>
              </a:pPr>
              <a:t>2</a:t>
            </a:fld>
            <a:endParaRPr lang="nb-NO"/>
          </a:p>
        </p:txBody>
      </p:sp>
      <p:pic>
        <p:nvPicPr>
          <p:cNvPr id="8" name="Bilde 7" descr="Et bilde som inneholder tekst, Font, skjermbilde, Grafikk&#10;&#10;Automatisk generert beskrivelse">
            <a:extLst>
              <a:ext uri="{FF2B5EF4-FFF2-40B4-BE49-F238E27FC236}">
                <a16:creationId xmlns:a16="http://schemas.microsoft.com/office/drawing/2014/main" id="{DF5DA9C4-9E09-1E1B-2A85-8FAC851DA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67028"/>
            <a:ext cx="4050792" cy="405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BA9A25-E8BD-82BD-B77B-6B018C08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1078992"/>
            <a:ext cx="10806342" cy="1536192"/>
          </a:xfrm>
        </p:spPr>
        <p:txBody>
          <a:bodyPr/>
          <a:lstStyle/>
          <a:p>
            <a:r>
              <a:rPr lang="nb-NO" dirty="0"/>
              <a:t>Rollen: Rekrutteringsrådgiver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31175B-A493-6065-723B-D4B05FAF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3355848"/>
            <a:ext cx="10629060" cy="2825496"/>
          </a:xfrm>
        </p:spPr>
        <p:txBody>
          <a:bodyPr/>
          <a:lstStyle/>
          <a:p>
            <a:r>
              <a:rPr lang="nb-NO" dirty="0"/>
              <a:t>Rollen som rekrutteringsrådgiver hos Sky Group innebærer at du jobber som selvstendig konsulent og fakturerer fra eget selskap. Det er ingen fast arbeidstid da du selv setter kriteriene for dette. </a:t>
            </a:r>
          </a:p>
          <a:p>
            <a:r>
              <a:rPr lang="nb-NO" dirty="0"/>
              <a:t>Det er forventet at avtalt leveranse leveres og at det er en god kommunikasjon mellom deg om leverandør og Sky Group som kunde. </a:t>
            </a:r>
          </a:p>
          <a:p>
            <a:r>
              <a:rPr lang="nb-NO" dirty="0"/>
              <a:t>Ditt jobb blir å selge inn bedriftsavtaler til det norske markedet og utføre rekrutteringsprosessen.</a:t>
            </a:r>
          </a:p>
          <a:p>
            <a:r>
              <a:rPr lang="nb-NO" dirty="0"/>
              <a:t>Stillingen rapporterer til Avdelingsleder og du vil jobbe tett med andre konsulenter.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1C100F-8911-1C95-0D8F-BB4E1934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b-NO" noProof="0"/>
              <a:t>4.9.20XX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BE2598-688C-9BD9-DF38-9E2B4148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374AEE-3CAF-847D-2DD3-6428193F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65A5C87-DF58-40C8-B092-1DE63DB4547E}" type="slidenum">
              <a:rPr lang="nb-NO" noProof="0" smtClean="0"/>
              <a:t>3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0802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9F6EA5-1EEF-4F8D-A202-227127F3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Vi søker og tilbyr: 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93E06A-806F-4CD1-9674-3E912429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491848"/>
          </a:xfrm>
        </p:spPr>
        <p:txBody>
          <a:bodyPr rtlCol="0">
            <a:normAutofit/>
          </a:bodyPr>
          <a:lstStyle/>
          <a:p>
            <a:pPr rtl="0"/>
            <a:r>
              <a:rPr lang="nb-NO" sz="2000" b="1" dirty="0"/>
              <a:t>Ønskede kvalifikasjoner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B54FB5-947C-443A-A471-5A92DDDE7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sz="2000" b="1" dirty="0"/>
              <a:t>Ønskede personlige egenskaper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9A4A6380-3B85-4062-912A-4E390EC98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389211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nb-NO" sz="2400" b="1" dirty="0"/>
              <a:t>Vi tilbyr: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6E2AD97-6712-4E23-9D09-2FCFC43DE6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nb-NO" sz="1400" dirty="0"/>
              <a:t>Bachelor innen HR</a:t>
            </a:r>
          </a:p>
          <a:p>
            <a:pPr lvl="0" rtl="0"/>
            <a:r>
              <a:rPr lang="nb-NO" sz="1400" b="0" i="0" u="none" dirty="0"/>
              <a:t>Sertifisert rekrutteringsrådgiver (DNV GL)</a:t>
            </a:r>
          </a:p>
          <a:p>
            <a:pPr lvl="0" rtl="0"/>
            <a:r>
              <a:rPr lang="nb-NO" sz="1400" dirty="0"/>
              <a:t>2 års erfaring med rekruttering</a:t>
            </a:r>
            <a:endParaRPr lang="nb-NO" sz="1400" b="0" i="0" u="none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B86909A-6871-4C18-9DB4-D10F772A4E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sz="1400" dirty="0"/>
              <a:t>Selvstendig</a:t>
            </a:r>
          </a:p>
          <a:p>
            <a:pPr rtl="0"/>
            <a:r>
              <a:rPr lang="nb-NO" sz="1400" dirty="0"/>
              <a:t>Strukturert</a:t>
            </a:r>
          </a:p>
          <a:p>
            <a:pPr rtl="0"/>
            <a:r>
              <a:rPr lang="nb-NO" sz="1400" dirty="0"/>
              <a:t>Målbevisst</a:t>
            </a:r>
          </a:p>
          <a:p>
            <a:pPr rtl="0"/>
            <a:r>
              <a:rPr lang="nb-NO" sz="1400" dirty="0" err="1"/>
              <a:t>Teamplayer</a:t>
            </a:r>
            <a:endParaRPr lang="nb-NO" sz="1400" dirty="0"/>
          </a:p>
          <a:p>
            <a:pPr rtl="0"/>
            <a:r>
              <a:rPr lang="nb-NO" sz="1400" dirty="0"/>
              <a:t>Positiv</a:t>
            </a:r>
          </a:p>
          <a:p>
            <a:pPr rtl="0"/>
            <a:r>
              <a:rPr lang="nb-NO" sz="1400" dirty="0"/>
              <a:t>Bidragsyter til andre rundt deg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4BA52259-E9BC-4D73-AB88-6F0A4227FEC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1" y="3203687"/>
            <a:ext cx="3571576" cy="3232624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nb-NO" dirty="0"/>
              <a:t>Frihet under ansvar</a:t>
            </a:r>
          </a:p>
          <a:p>
            <a:pPr rtl="0"/>
            <a:r>
              <a:rPr lang="nb-NO" sz="1800" dirty="0"/>
              <a:t>Hjemmekontor</a:t>
            </a:r>
          </a:p>
          <a:p>
            <a:pPr rtl="0"/>
            <a:r>
              <a:rPr lang="nb-NO" dirty="0"/>
              <a:t>Motiverende honoreringsmodeller</a:t>
            </a:r>
          </a:p>
          <a:p>
            <a:pPr rtl="0"/>
            <a:r>
              <a:rPr lang="nb-NO" sz="1800" dirty="0"/>
              <a:t>Mulighet til å jobbe som selvstendig konsulent</a:t>
            </a:r>
          </a:p>
          <a:p>
            <a:pPr rtl="0"/>
            <a:r>
              <a:rPr lang="nb-NO" dirty="0"/>
              <a:t>Jobb fra hvor du vil når du vil</a:t>
            </a:r>
          </a:p>
          <a:p>
            <a:pPr rtl="0"/>
            <a:r>
              <a:rPr lang="nb-NO" sz="1800" dirty="0"/>
              <a:t>Et meget kompetent fagmiljø</a:t>
            </a:r>
          </a:p>
          <a:p>
            <a:pPr rtl="0"/>
            <a:r>
              <a:rPr lang="nb-NO" dirty="0"/>
              <a:t>Godt arbeidsmiljø hvor du kan vokse </a:t>
            </a:r>
          </a:p>
          <a:p>
            <a:pPr rtl="0"/>
            <a:r>
              <a:rPr lang="nb-NO" sz="1800" dirty="0"/>
              <a:t>Kompetanseheving </a:t>
            </a:r>
          </a:p>
          <a:p>
            <a:pPr rtl="0"/>
            <a:r>
              <a:rPr lang="nb-NO" dirty="0"/>
              <a:t>Fremtidige muligheter da vi er i vekst</a:t>
            </a:r>
            <a:endParaRPr lang="nb-NO" sz="180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B08890F-0304-4336-8A5F-BCCA24EA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4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EEB919-4F65-4B5E-ADF3-272AD780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sz="1800" dirty="0"/>
              <a:t>Sky Group assisterer Sky Group i denne rekrutteringsprosessen. </a:t>
            </a:r>
            <a:br>
              <a:rPr lang="nb-NO" sz="1800" dirty="0"/>
            </a:br>
            <a:r>
              <a:rPr lang="nb-NO" sz="1800" dirty="0"/>
              <a:t>Har du spørsmål om stillingen skal disse rettes direkte til Sky Group. </a:t>
            </a:r>
            <a:br>
              <a:rPr lang="nb-NO" sz="1800" dirty="0"/>
            </a:br>
            <a:r>
              <a:rPr lang="nb-NO" sz="1800" dirty="0"/>
              <a:t>Din kontaktperson: </a:t>
            </a:r>
            <a:r>
              <a:rPr lang="nb-NO" sz="1800" dirty="0">
                <a:hlinkClick r:id="rId3"/>
              </a:rPr>
              <a:t>alice@skygroup.no</a:t>
            </a:r>
            <a:r>
              <a:rPr lang="nb-NO" sz="1800" dirty="0"/>
              <a:t>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F48DDF-62CA-455C-A7CB-AB86D3378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nb-NO" sz="2000" dirty="0"/>
              <a:t>www.skygroup.no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1FBF44-1F57-4664-8847-9214C41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05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392E3A-DB80-46C8-A227-EE0F7E87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b-NO" dirty="0"/>
              <a:t>Dersom stillingen er av interesse, ta kontakt snarlig: </a:t>
            </a:r>
          </a:p>
        </p:txBody>
      </p:sp>
      <p:pic>
        <p:nvPicPr>
          <p:cNvPr id="17" name="Plassholder for bilde 16" descr="kvinne som skriver på en tørr tavle">
            <a:extLst>
              <a:ext uri="{FF2B5EF4-FFF2-40B4-BE49-F238E27FC236}">
                <a16:creationId xmlns:a16="http://schemas.microsoft.com/office/drawing/2014/main" id="{A0D4E925-DA83-45CF-9056-D6262F46A7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59" r="59"/>
          <a:stretch/>
        </p:blipFill>
        <p:spPr/>
      </p:pic>
      <p:pic>
        <p:nvPicPr>
          <p:cNvPr id="19" name="Plassholder for bilde 18" descr="hender på et sett med papirer">
            <a:extLst>
              <a:ext uri="{FF2B5EF4-FFF2-40B4-BE49-F238E27FC236}">
                <a16:creationId xmlns:a16="http://schemas.microsoft.com/office/drawing/2014/main" id="{00069E65-AC47-4CE9-B19A-7EA5888AA3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59" r="59"/>
          <a:stretch/>
        </p:blipFill>
        <p:spPr/>
      </p:pic>
      <p:pic>
        <p:nvPicPr>
          <p:cNvPr id="21" name="Plassholder for bilde 20" descr="visning av Office">
            <a:extLst>
              <a:ext uri="{FF2B5EF4-FFF2-40B4-BE49-F238E27FC236}">
                <a16:creationId xmlns:a16="http://schemas.microsoft.com/office/drawing/2014/main" id="{D78D46DB-1C3A-41BD-860F-ECE8B446BB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29" r="29"/>
          <a:stretch/>
        </p:blipFill>
        <p:spPr/>
      </p:pic>
      <p:pic>
        <p:nvPicPr>
          <p:cNvPr id="23" name="Plassholder for bilde 22" descr="penn oppå en tidsplanlegger">
            <a:extLst>
              <a:ext uri="{FF2B5EF4-FFF2-40B4-BE49-F238E27FC236}">
                <a16:creationId xmlns:a16="http://schemas.microsoft.com/office/drawing/2014/main" id="{D978928C-7EEA-4B8E-AA43-12AFD61BC29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6"/>
          <a:srcRect l="29" r="29"/>
          <a:stretch/>
        </p:blipFill>
        <p:spPr/>
      </p:pic>
      <p:pic>
        <p:nvPicPr>
          <p:cNvPr id="25" name="Plassholder for bilde 23 fra nettet" descr="Bruker">
            <a:extLst>
              <a:ext uri="{FF2B5EF4-FFF2-40B4-BE49-F238E27FC236}">
                <a16:creationId xmlns:a16="http://schemas.microsoft.com/office/drawing/2014/main" id="{DD136AFE-38B3-4FAE-907B-277600FBDED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2977D1C-657B-4FA7-B4A1-CD08EC61D3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nb-NO" sz="1600" dirty="0"/>
              <a:t>Heidi Alice Vennevik</a:t>
            </a:r>
          </a:p>
        </p:txBody>
      </p:sp>
      <p:pic>
        <p:nvPicPr>
          <p:cNvPr id="27" name="Plassholder for lysbilde 27 fra nettet" descr="Konvolutt">
            <a:extLst>
              <a:ext uri="{FF2B5EF4-FFF2-40B4-BE49-F238E27FC236}">
                <a16:creationId xmlns:a16="http://schemas.microsoft.com/office/drawing/2014/main" id="{79C99175-A844-475F-B903-FB0A246099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B2E9EE6-5A74-4119-8DAA-06582357CF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nb-NO" sz="1600" dirty="0">
                <a:hlinkClick r:id="rId11"/>
              </a:rPr>
              <a:t>alice@skygroup.no</a:t>
            </a:r>
            <a:r>
              <a:rPr lang="nb-NO" sz="1600" dirty="0"/>
              <a:t> </a:t>
            </a:r>
            <a:endParaRPr lang="nb-NO" dirty="0"/>
          </a:p>
        </p:txBody>
      </p:sp>
      <p:pic>
        <p:nvPicPr>
          <p:cNvPr id="29" name="Plassholder for lysbilde 11 fra nettet" descr="Skjerm">
            <a:extLst>
              <a:ext uri="{FF2B5EF4-FFF2-40B4-BE49-F238E27FC236}">
                <a16:creationId xmlns:a16="http://schemas.microsoft.com/office/drawing/2014/main" id="{247D95FD-08A2-4831-BB6A-A0FCA300459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CE7679-6065-4440-BCF7-BAFF752B01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nb-NO" sz="1600" dirty="0">
                <a:hlinkClick r:id="rId14"/>
              </a:rPr>
              <a:t>www.skygroup.no</a:t>
            </a:r>
            <a:r>
              <a:rPr lang="nb-NO" sz="1600" dirty="0"/>
              <a:t> </a:t>
            </a:r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A3BB8335-F249-4F37-8C3F-A672116EB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75288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49_TF89213316_Win32" id="{64192E63-FEB5-4E6D-8B0D-BA3242A503DE}" vid="{918C95AE-45E7-4C63-AC88-2E214D16C3F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AccentBox-presentasjon</Template>
  <TotalTime>36</TotalTime>
  <Words>381</Words>
  <Application>Microsoft Office PowerPoint</Application>
  <PresentationFormat>Widescreen</PresentationFormat>
  <Paragraphs>55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Segoe UI</vt:lpstr>
      <vt:lpstr>AccentBoxVTI</vt:lpstr>
      <vt:lpstr>Sky Group AS</vt:lpstr>
      <vt:lpstr>Sky Group</vt:lpstr>
      <vt:lpstr>Rollen: Rekrutteringsrådgiver</vt:lpstr>
      <vt:lpstr>Vi søker og tilbyr:  </vt:lpstr>
      <vt:lpstr>Sky Group assisterer Sky Group i denne rekrutteringsprosessen.  Har du spørsmål om stillingen skal disse rettes direkte til Sky Group.  Din kontaktperson: alice@skygroup.no </vt:lpstr>
      <vt:lpstr>Dersom stillingen er av interesse, ta kontakt snarlig: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Group AS</dc:title>
  <dc:creator>Alice</dc:creator>
  <cp:lastModifiedBy>Alice</cp:lastModifiedBy>
  <cp:revision>2</cp:revision>
  <dcterms:created xsi:type="dcterms:W3CDTF">2023-07-04T22:01:46Z</dcterms:created>
  <dcterms:modified xsi:type="dcterms:W3CDTF">2023-07-04T22:38:03Z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